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8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1656-A6A7-AD4A-AE12-F618F389FB43}" type="datetime1">
              <a:rPr lang="pl-PL" smtClean="0"/>
              <a:t>2020-06-01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FC85-1722-5546-9D36-CF4B04CD55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270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2A6F-1C7D-2F48-A349-5A54E38F5874}" type="datetime1">
              <a:rPr lang="pl-PL" smtClean="0"/>
              <a:t>2020-06-01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A0F53-A6C3-124E-9EE5-CAE7270024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69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0F53-A6C3-124E-9EE5-CAE7270024A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86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55600" y="6096000"/>
            <a:ext cx="8476866" cy="663575"/>
          </a:xfrm>
          <a:solidFill>
            <a:schemeClr val="bg1"/>
          </a:solidFill>
        </p:spPr>
        <p:txBody>
          <a:bodyPr/>
          <a:lstStyle/>
          <a:p>
            <a:fld id="{9330A390-3757-534E-8786-212418A33704}" type="datetime1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934" y="84539"/>
            <a:ext cx="872413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6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A55-FE3B-9B4C-BFD0-8130CCD92449}" type="datetime1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68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E459-C919-7C40-9555-9B1E450E53D4}" type="datetime1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53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579C-8110-CC4B-8540-F3957D80BE2E}" type="datetime1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92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4ACB-F4F2-284F-B795-470267B86D69}" type="datetime1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69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B020-231D-1946-8093-3902C54A4D25}" type="datetime1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72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C6F7-9146-364D-8667-2C34F20F0920}" type="datetime1">
              <a:rPr lang="pl-PL" smtClean="0"/>
              <a:t>2020-06-01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76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14F-041D-7C4D-BE94-F3F2DBC285EB}" type="datetime1">
              <a:rPr lang="pl-PL" smtClean="0"/>
              <a:t>2020-06-01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86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62E-2D44-C349-9D1F-ACCDB9FDF74C}" type="datetime1">
              <a:rPr lang="pl-PL" smtClean="0"/>
              <a:t>2020-06-01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00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F57-2468-DC4F-92E0-61DE840F1CC1}" type="datetime1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66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EFB-5088-6748-8BD3-7BB7BEFEC73E}" type="datetime1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84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2660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57BA-51EB-A44B-B630-F062DF122E0D}" type="datetime1">
              <a:rPr lang="pl-PL" smtClean="0"/>
              <a:t>2020-06-01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B8C0-4621-AF44-A18C-091D75BFCDA6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350337" y="6237667"/>
            <a:ext cx="8421885" cy="496215"/>
            <a:chOff x="439237" y="6034467"/>
            <a:chExt cx="8421885" cy="49621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60464" y="6208870"/>
              <a:ext cx="1300658" cy="321812"/>
            </a:xfrm>
            <a:prstGeom prst="rect">
              <a:avLst/>
            </a:prstGeom>
          </p:spPr>
        </p:pic>
        <p:cxnSp>
          <p:nvCxnSpPr>
            <p:cNvPr id="9" name="Łącznik prosty 8"/>
            <p:cNvCxnSpPr/>
            <p:nvPr/>
          </p:nvCxnSpPr>
          <p:spPr>
            <a:xfrm>
              <a:off x="439237" y="6034467"/>
              <a:ext cx="8421885" cy="0"/>
            </a:xfrm>
            <a:prstGeom prst="line">
              <a:avLst/>
            </a:prstGeom>
            <a:ln>
              <a:solidFill>
                <a:srgbClr val="FF9D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>
            <a:grpSpLocks noChangeAspect="1"/>
          </p:cNvGrpSpPr>
          <p:nvPr userDrawn="1"/>
        </p:nvGrpSpPr>
        <p:grpSpPr>
          <a:xfrm>
            <a:off x="504825" y="6405619"/>
            <a:ext cx="5076000" cy="315836"/>
            <a:chOff x="457200" y="6405619"/>
            <a:chExt cx="5785782" cy="360000"/>
          </a:xfrm>
        </p:grpSpPr>
        <p:grpSp>
          <p:nvGrpSpPr>
            <p:cNvPr id="18" name="Grupa 17"/>
            <p:cNvGrpSpPr/>
            <p:nvPr userDrawn="1"/>
          </p:nvGrpSpPr>
          <p:grpSpPr>
            <a:xfrm>
              <a:off x="457200" y="6453580"/>
              <a:ext cx="3358083" cy="280301"/>
              <a:chOff x="457200" y="6453580"/>
              <a:chExt cx="3358083" cy="280301"/>
            </a:xfrm>
          </p:grpSpPr>
          <p:pic>
            <p:nvPicPr>
              <p:cNvPr id="14" name="Obraz 13"/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6453581"/>
                <a:ext cx="1346200" cy="267894"/>
              </a:xfrm>
              <a:prstGeom prst="rect">
                <a:avLst/>
              </a:prstGeom>
            </p:spPr>
          </p:pic>
          <p:pic>
            <p:nvPicPr>
              <p:cNvPr id="15" name="Obraz 14"/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6126" y="6453580"/>
                <a:ext cx="1789157" cy="280301"/>
              </a:xfrm>
              <a:prstGeom prst="rect">
                <a:avLst/>
              </a:prstGeom>
            </p:spPr>
          </p:pic>
        </p:grpSp>
        <p:grpSp>
          <p:nvGrpSpPr>
            <p:cNvPr id="19" name="Grupa 18"/>
            <p:cNvGrpSpPr/>
            <p:nvPr userDrawn="1"/>
          </p:nvGrpSpPr>
          <p:grpSpPr>
            <a:xfrm>
              <a:off x="4010175" y="6405619"/>
              <a:ext cx="2232807" cy="360000"/>
              <a:chOff x="4010175" y="6405619"/>
              <a:chExt cx="2232807" cy="360000"/>
            </a:xfrm>
          </p:grpSpPr>
          <p:pic>
            <p:nvPicPr>
              <p:cNvPr id="10" name="Obraz 9"/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4813300" y="6495800"/>
                <a:ext cx="844686" cy="18000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0175" y="6441619"/>
                <a:ext cx="571979" cy="288000"/>
              </a:xfrm>
              <a:prstGeom prst="rect">
                <a:avLst/>
              </a:prstGeom>
            </p:spPr>
          </p:pic>
          <p:pic>
            <p:nvPicPr>
              <p:cNvPr id="17" name="Obraz 16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206" y="6405619"/>
                <a:ext cx="401776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46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6366" y="3966308"/>
            <a:ext cx="7976773" cy="2090616"/>
          </a:xfrm>
        </p:spPr>
        <p:txBody>
          <a:bodyPr anchor="t"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Tytuł wystąpienia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26366" y="3235563"/>
            <a:ext cx="7772400" cy="705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Imię i nazwisko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7643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0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73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6366" y="3966308"/>
            <a:ext cx="7976773" cy="2090616"/>
          </a:xfrm>
        </p:spPr>
        <p:txBody>
          <a:bodyPr anchor="t"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Kontakt: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26366" y="3235563"/>
            <a:ext cx="7772400" cy="705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Dziękuję!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82258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</Words>
  <Application>Microsoft Office PowerPoint</Application>
  <PresentationFormat>Pokaz na ekranie (4:3)</PresentationFormat>
  <Paragraphs>5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Tytuł wystąpienia</vt:lpstr>
      <vt:lpstr>Prezentacja programu PowerPoint</vt:lpstr>
      <vt:lpstr>Prezentacja programu PowerPoint</vt:lpstr>
      <vt:lpstr>Kontakt: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wystąpienia</dc:title>
  <dc:creator>Magdalena Koziak Podsiadlo</dc:creator>
  <cp:lastModifiedBy>Stanisław Skórka</cp:lastModifiedBy>
  <cp:revision>7</cp:revision>
  <dcterms:created xsi:type="dcterms:W3CDTF">2020-05-24T12:06:51Z</dcterms:created>
  <dcterms:modified xsi:type="dcterms:W3CDTF">2020-06-01T07:59:16Z</dcterms:modified>
</cp:coreProperties>
</file>