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72E9-2E9F-8749-90E9-2E34126E800E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9364-6B41-EA4B-95F0-B72E15AF59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22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72E9-2E9F-8749-90E9-2E34126E800E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9364-6B41-EA4B-95F0-B72E15AF59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72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72E9-2E9F-8749-90E9-2E34126E800E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9364-6B41-EA4B-95F0-B72E15AF59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53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72E9-2E9F-8749-90E9-2E34126E800E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9364-6B41-EA4B-95F0-B72E15AF59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903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72E9-2E9F-8749-90E9-2E34126E800E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9364-6B41-EA4B-95F0-B72E15AF59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655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72E9-2E9F-8749-90E9-2E34126E800E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9364-6B41-EA4B-95F0-B72E15AF59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690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72E9-2E9F-8749-90E9-2E34126E800E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9364-6B41-EA4B-95F0-B72E15AF59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3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72E9-2E9F-8749-90E9-2E34126E800E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9364-6B41-EA4B-95F0-B72E15AF59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131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72E9-2E9F-8749-90E9-2E34126E800E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9364-6B41-EA4B-95F0-B72E15AF59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746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72E9-2E9F-8749-90E9-2E34126E800E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9364-6B41-EA4B-95F0-B72E15AF59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308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72E9-2E9F-8749-90E9-2E34126E800E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69364-6B41-EA4B-95F0-B72E15AF59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22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072E9-2E9F-8749-90E9-2E34126E800E}" type="datetimeFigureOut">
              <a:rPr lang="pl-PL" smtClean="0"/>
              <a:t>2020-06-01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69364-6B41-EA4B-95F0-B72E15AF595D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upa 6"/>
          <p:cNvGrpSpPr/>
          <p:nvPr userDrawn="1"/>
        </p:nvGrpSpPr>
        <p:grpSpPr>
          <a:xfrm>
            <a:off x="457200" y="6405619"/>
            <a:ext cx="5785782" cy="360000"/>
            <a:chOff x="457200" y="6405619"/>
            <a:chExt cx="5785782" cy="360000"/>
          </a:xfrm>
        </p:grpSpPr>
        <p:grpSp>
          <p:nvGrpSpPr>
            <p:cNvPr id="8" name="Grupa 7"/>
            <p:cNvGrpSpPr/>
            <p:nvPr userDrawn="1"/>
          </p:nvGrpSpPr>
          <p:grpSpPr>
            <a:xfrm>
              <a:off x="457200" y="6453580"/>
              <a:ext cx="3358083" cy="280301"/>
              <a:chOff x="457200" y="6453580"/>
              <a:chExt cx="3358083" cy="280301"/>
            </a:xfrm>
          </p:grpSpPr>
          <p:pic>
            <p:nvPicPr>
              <p:cNvPr id="13" name="Obraz 12"/>
              <p:cNvPicPr>
                <a:picLocks noChangeAspect="1"/>
              </p:cNvPicPr>
              <p:nvPr userDrawn="1"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6453581"/>
                <a:ext cx="1346200" cy="267894"/>
              </a:xfrm>
              <a:prstGeom prst="rect">
                <a:avLst/>
              </a:prstGeom>
            </p:spPr>
          </p:pic>
          <p:pic>
            <p:nvPicPr>
              <p:cNvPr id="14" name="Obraz 13"/>
              <p:cNvPicPr>
                <a:picLocks noChangeAspect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6126" y="6453580"/>
                <a:ext cx="1789157" cy="280301"/>
              </a:xfrm>
              <a:prstGeom prst="rect">
                <a:avLst/>
              </a:prstGeom>
            </p:spPr>
          </p:pic>
        </p:grpSp>
        <p:grpSp>
          <p:nvGrpSpPr>
            <p:cNvPr id="9" name="Grupa 8"/>
            <p:cNvGrpSpPr/>
            <p:nvPr userDrawn="1"/>
          </p:nvGrpSpPr>
          <p:grpSpPr>
            <a:xfrm>
              <a:off x="4010175" y="6405619"/>
              <a:ext cx="2232807" cy="360000"/>
              <a:chOff x="4010175" y="6405619"/>
              <a:chExt cx="2232807" cy="360000"/>
            </a:xfrm>
          </p:grpSpPr>
          <p:pic>
            <p:nvPicPr>
              <p:cNvPr id="10" name="Obraz 9"/>
              <p:cNvPicPr>
                <a:picLocks noChangeAspect="1"/>
              </p:cNvPicPr>
              <p:nvPr userDrawn="1"/>
            </p:nvPicPr>
            <p:blipFill>
              <a:blip r:embed="rId15"/>
              <a:stretch>
                <a:fillRect/>
              </a:stretch>
            </p:blipFill>
            <p:spPr>
              <a:xfrm>
                <a:off x="4813300" y="6495800"/>
                <a:ext cx="844686" cy="180000"/>
              </a:xfrm>
              <a:prstGeom prst="rect">
                <a:avLst/>
              </a:prstGeom>
            </p:spPr>
          </p:pic>
          <p:pic>
            <p:nvPicPr>
              <p:cNvPr id="11" name="Obraz 10"/>
              <p:cNvPicPr>
                <a:picLocks noChangeAspect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10175" y="6441619"/>
                <a:ext cx="571979" cy="288000"/>
              </a:xfrm>
              <a:prstGeom prst="rect">
                <a:avLst/>
              </a:prstGeom>
            </p:spPr>
          </p:pic>
          <p:pic>
            <p:nvPicPr>
              <p:cNvPr id="12" name="Obraz 11"/>
              <p:cNvPicPr>
                <a:picLocks noChangeAspect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1206" y="6405619"/>
                <a:ext cx="401776" cy="360000"/>
              </a:xfrm>
              <a:prstGeom prst="rect">
                <a:avLst/>
              </a:prstGeom>
            </p:spPr>
          </p:pic>
        </p:grpSp>
      </p:grpSp>
      <p:grpSp>
        <p:nvGrpSpPr>
          <p:cNvPr id="15" name="Grupa 14"/>
          <p:cNvGrpSpPr/>
          <p:nvPr userDrawn="1"/>
        </p:nvGrpSpPr>
        <p:grpSpPr>
          <a:xfrm>
            <a:off x="379968" y="6220741"/>
            <a:ext cx="8421885" cy="496215"/>
            <a:chOff x="439237" y="6034467"/>
            <a:chExt cx="8421885" cy="496215"/>
          </a:xfrm>
        </p:grpSpPr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60464" y="6208870"/>
              <a:ext cx="1300658" cy="321812"/>
            </a:xfrm>
            <a:prstGeom prst="rect">
              <a:avLst/>
            </a:prstGeom>
          </p:spPr>
        </p:pic>
        <p:cxnSp>
          <p:nvCxnSpPr>
            <p:cNvPr id="17" name="Łącznik prosty 16"/>
            <p:cNvCxnSpPr/>
            <p:nvPr/>
          </p:nvCxnSpPr>
          <p:spPr>
            <a:xfrm>
              <a:off x="439237" y="6034467"/>
              <a:ext cx="8421885" cy="0"/>
            </a:xfrm>
            <a:prstGeom prst="line">
              <a:avLst/>
            </a:prstGeom>
            <a:ln>
              <a:solidFill>
                <a:srgbClr val="FF9D2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734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704935" cy="6858000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663326" y="4093361"/>
            <a:ext cx="6249877" cy="1610865"/>
          </a:xfrm>
        </p:spPr>
        <p:txBody>
          <a:bodyPr anchor="t">
            <a:normAutofit/>
          </a:bodyPr>
          <a:lstStyle/>
          <a:p>
            <a:pPr algn="l"/>
            <a:r>
              <a:rPr lang="pl-PL" sz="3200" dirty="0" smtClean="0">
                <a:solidFill>
                  <a:schemeClr val="bg1"/>
                </a:solidFill>
              </a:rPr>
              <a:t>Tytuł wystąpienia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63326" y="3588259"/>
            <a:ext cx="6089749" cy="384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dirty="0" smtClean="0">
                <a:solidFill>
                  <a:srgbClr val="FFFFFF"/>
                </a:solidFill>
              </a:rPr>
              <a:t>Imię i nazwisko</a:t>
            </a:r>
            <a:endParaRPr lang="pl-PL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11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704935" cy="6858000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526366" y="4411880"/>
            <a:ext cx="7976773" cy="1645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dirty="0" smtClean="0">
                <a:solidFill>
                  <a:srgbClr val="FFFFFF"/>
                </a:solidFill>
              </a:rPr>
              <a:t>Kontakt: 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765389" y="2688361"/>
            <a:ext cx="7772400" cy="742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000" dirty="0" smtClean="0">
                <a:solidFill>
                  <a:schemeClr val="bg1"/>
                </a:solidFill>
              </a:rPr>
              <a:t>Dziękuję!</a:t>
            </a:r>
            <a:endParaRPr lang="pl-P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972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</Words>
  <Application>Microsoft Office PowerPoint</Application>
  <PresentationFormat>Pokaz na ekranie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6" baseType="lpstr">
      <vt:lpstr>Arial</vt:lpstr>
      <vt:lpstr>Calibri</vt:lpstr>
      <vt:lpstr>Motyw pakietu Office</vt:lpstr>
      <vt:lpstr>Tytuł wystąpienia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Koziak Podsiadlo</dc:creator>
  <cp:lastModifiedBy>Stanisław Skórka</cp:lastModifiedBy>
  <cp:revision>3</cp:revision>
  <dcterms:created xsi:type="dcterms:W3CDTF">2020-05-24T13:21:39Z</dcterms:created>
  <dcterms:modified xsi:type="dcterms:W3CDTF">2020-06-01T08:02:54Z</dcterms:modified>
</cp:coreProperties>
</file>